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1938" r:id="rId2"/>
    <p:sldId id="1939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5" y="3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1E241-87A3-476F-B23B-EAB6B7410122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9975D2-8275-4C45-8096-84169E2A2A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115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COI</a:t>
            </a:r>
            <a:r>
              <a:rPr kumimoji="1" lang="ja-JP" altLang="en-US" dirty="0"/>
              <a:t>はありません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9C1EF6-C6BB-442D-8F0F-87E9153DF11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4277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COI</a:t>
            </a:r>
            <a:r>
              <a:rPr kumimoji="1" lang="ja-JP" altLang="en-US" dirty="0"/>
              <a:t>はありません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9C1EF6-C6BB-442D-8F0F-87E9153DF11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390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D8E878-E748-4412-83D5-5B8D6D2755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79F3361-322E-433E-BD48-B1FE4D9ED0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712C7D-62B7-4FFB-8FC3-3ACF4436B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E849-E00D-40CB-A42E-3FFFC9CFFE60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DAD30F-C9ED-4B40-9B8F-1E60847EB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880A9A-3C8B-40CC-A8AD-540C886BF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B9D0-6F58-4FEB-93EF-78AAF4BF7F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42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E6A649-3F95-4E04-86B3-FF8C33582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2250174-CD5D-458B-BBA1-2F7460843C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CBFF72-E5A6-4A9B-9004-B812C8EF2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E849-E00D-40CB-A42E-3FFFC9CFFE60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B3D2BA-E9BB-4D3A-99D0-15049163F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20FD0A-8887-40FA-A276-52568A1BD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B9D0-6F58-4FEB-93EF-78AAF4BF7F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931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1D961CE-2908-425F-AA30-DB83D2E356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3603915-B8AB-48C3-BA68-8B05993E2D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6E3C0A-B841-4988-93DD-8C93C0697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E849-E00D-40CB-A42E-3FFFC9CFFE60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0532A9-5ECF-41E9-8565-228A05306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054CD-25C4-4C41-8F7F-32558B282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B9D0-6F58-4FEB-93EF-78AAF4BF7F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489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7216BF-F374-4C40-8929-B49B81816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9282249-C842-4792-A92A-70660B099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D41363-38E2-4EC2-9185-2FF028919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E849-E00D-40CB-A42E-3FFFC9CFFE60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1E019B-AEFE-49F1-9DF9-BA6DF91BD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9AF38A-48F2-4C96-BC02-D1B91A3CC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B9D0-6F58-4FEB-93EF-78AAF4BF7F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559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C04330-1E7E-46AF-9F01-8F9DCBB46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E86DF2C-7A83-4F75-A9F7-BF1565D00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B28EE8-5FEB-48F2-8AE0-FC638F29C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E849-E00D-40CB-A42E-3FFFC9CFFE60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90B380-A36B-4656-AAA9-C64F0A731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BEABE9-6186-4278-938B-ED58834A6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B9D0-6F58-4FEB-93EF-78AAF4BF7F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088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78B46C-22E2-4A6F-9CF1-50D4D9072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E81B64-B3F7-4263-BFBF-F927669D43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171B09C-1357-4CEB-B8CC-C6A214523B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8DFE300-9644-4467-ACCF-D931B4BE3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E849-E00D-40CB-A42E-3FFFC9CFFE60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B051E6-5251-4269-9E71-612DC34AD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52C2595-0229-4EB6-923C-4E3FCA8E4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B9D0-6F58-4FEB-93EF-78AAF4BF7F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7168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7C7B8E-652D-41AE-AA11-CC8FB66BA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DE0CBB0-519F-4DC2-9C82-48DD707D4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C2150D0-03A4-4AFB-B638-AA360BA67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5732205-0513-4987-8AF3-35930AE981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CB4BFAE-2E2F-47F0-970D-E28A070728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351B40B-3C4A-449D-9E1A-0499E96F0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E849-E00D-40CB-A42E-3FFFC9CFFE60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019DED8-69D2-488C-A0A8-B5049B18E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3867432-6F72-4F05-8738-7DF17F561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B9D0-6F58-4FEB-93EF-78AAF4BF7F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350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20ACDF-1E13-456A-81D1-6EE73A7EE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FED62C5-C2AD-490D-BB2E-E78058085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E849-E00D-40CB-A42E-3FFFC9CFFE60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2419DE9-C29C-40B6-9FF1-DE19CD5F0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A58CA27-9EAD-4FC6-B5AA-46A30DDD0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B9D0-6F58-4FEB-93EF-78AAF4BF7F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094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DA05C34-6CEA-436A-837F-3A689BA1E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E849-E00D-40CB-A42E-3FFFC9CFFE60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AA61E06-436B-4BE6-A5AD-6A0B53E3F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8694EF2-CB67-4B8C-B145-549FD07AD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B9D0-6F58-4FEB-93EF-78AAF4BF7F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128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32FEFD-64D8-45C0-B785-C5146441F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12214C-718E-4D2D-8101-A22113289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A01780C-9DC3-49D3-8D5C-F9B829DE1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434FBDC-242E-4F93-BCAA-FD98B05D3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E849-E00D-40CB-A42E-3FFFC9CFFE60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DD76E5-2017-40B6-B805-7008F79AC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148775A-E05F-4531-BA6C-DFF926626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B9D0-6F58-4FEB-93EF-78AAF4BF7F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62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CD0FA0-7C12-46D0-8670-6CFA82FA1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F6087E-5AA4-4F15-BAB3-D66786C812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F03C8DF-E48F-4276-9F40-733E0BAC09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6A91FF1-8331-437C-A1C1-F02352F34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E849-E00D-40CB-A42E-3FFFC9CFFE60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9D76A70-D3B9-4B2F-88B0-F711C00F2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E2BB4FD-0544-4F04-A85E-B65920F5E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B9D0-6F58-4FEB-93EF-78AAF4BF7F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404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593A7DD-16E1-481C-B12D-E5EF5FE4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B3F9DB1-3AC2-4216-9603-9486EC713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EEFFC4-29A4-47CB-9B90-30FF30E922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1E849-E00D-40CB-A42E-3FFFC9CFFE60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683700-03D0-4147-831D-BBEAF350E6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247E16-F344-4B2B-AEDD-C5969624BB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3B9D0-6F58-4FEB-93EF-78AAF4BF7F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338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34FE2517-159A-4139-B7A6-26A4532D9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8645"/>
            <a:ext cx="10515600" cy="357714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sz="4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第</a:t>
            </a:r>
            <a:r>
              <a:rPr kumimoji="1" lang="en-US" altLang="ja-JP" sz="4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27</a:t>
            </a:r>
            <a:r>
              <a:rPr kumimoji="1" lang="ja-JP" altLang="en-US" sz="4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回日本最小侵襲整形外科学会</a:t>
            </a:r>
            <a:endParaRPr lang="en-US" altLang="ja-JP" sz="60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 algn="ctr">
              <a:buNone/>
            </a:pPr>
            <a:r>
              <a:rPr lang="en-US" altLang="ja-JP" sz="6000" b="1" dirty="0">
                <a:latin typeface="Century" panose="02040604050505020304" pitchFamily="18" charset="0"/>
                <a:ea typeface="ＭＳ 明朝" panose="02020609040205080304" pitchFamily="17" charset="-128"/>
              </a:rPr>
              <a:t>COI</a:t>
            </a:r>
            <a:r>
              <a:rPr lang="ja-JP" altLang="en-US" sz="6000" b="1" dirty="0">
                <a:latin typeface="Century" panose="02040604050505020304" pitchFamily="18" charset="0"/>
                <a:ea typeface="ＭＳ 明朝" panose="02020609040205080304" pitchFamily="17" charset="-128"/>
              </a:rPr>
              <a:t>開示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 algn="ctr">
              <a:buNone/>
            </a:pPr>
            <a:r>
              <a:rPr kumimoji="1" lang="ja-JP" altLang="en-US" sz="3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筆頭発表者名：</a:t>
            </a: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40FEDFCB-D0F2-496F-A340-51FC09422EE5}"/>
              </a:ext>
            </a:extLst>
          </p:cNvPr>
          <p:cNvSpPr txBox="1">
            <a:spLocks/>
          </p:cNvSpPr>
          <p:nvPr/>
        </p:nvSpPr>
        <p:spPr>
          <a:xfrm>
            <a:off x="898922" y="4867563"/>
            <a:ext cx="10394155" cy="170638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演題発表内容に関連し，発表者らに開示すべき</a:t>
            </a:r>
            <a:r>
              <a:rPr lang="en-US" altLang="ja-JP" sz="3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COI</a:t>
            </a:r>
            <a:r>
              <a:rPr lang="ja-JP" altLang="en-US" sz="3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関係にある企業等はありません。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2646863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34FE2517-159A-4139-B7A6-26A4532D9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926"/>
            <a:ext cx="10515600" cy="2424399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sz="4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第</a:t>
            </a:r>
            <a:r>
              <a:rPr kumimoji="1" lang="en-US" altLang="ja-JP" sz="4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27</a:t>
            </a:r>
            <a:r>
              <a:rPr kumimoji="1" lang="ja-JP" altLang="en-US" sz="4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回日本最小侵襲整形外科学会</a:t>
            </a:r>
            <a:endParaRPr lang="en-US" altLang="ja-JP" sz="60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 algn="ctr">
              <a:buNone/>
            </a:pPr>
            <a:r>
              <a:rPr lang="en-US" altLang="ja-JP" sz="6000" b="1" dirty="0">
                <a:latin typeface="Century" panose="02040604050505020304" pitchFamily="18" charset="0"/>
                <a:ea typeface="ＭＳ 明朝" panose="02020609040205080304" pitchFamily="17" charset="-128"/>
              </a:rPr>
              <a:t>COI</a:t>
            </a:r>
            <a:r>
              <a:rPr lang="ja-JP" altLang="en-US" sz="6000" b="1" dirty="0">
                <a:latin typeface="Century" panose="02040604050505020304" pitchFamily="18" charset="0"/>
                <a:ea typeface="ＭＳ 明朝" panose="02020609040205080304" pitchFamily="17" charset="-128"/>
              </a:rPr>
              <a:t>開示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 algn="ctr">
              <a:buNone/>
            </a:pPr>
            <a:r>
              <a:rPr kumimoji="1" lang="ja-JP" altLang="en-US" sz="3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筆頭発表者名：</a:t>
            </a: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40FEDFCB-D0F2-496F-A340-51FC09422EE5}"/>
              </a:ext>
            </a:extLst>
          </p:cNvPr>
          <p:cNvSpPr txBox="1">
            <a:spLocks/>
          </p:cNvSpPr>
          <p:nvPr/>
        </p:nvSpPr>
        <p:spPr>
          <a:xfrm>
            <a:off x="708422" y="2600325"/>
            <a:ext cx="10775156" cy="458628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演題発表内容に関連し，筆頭発表者が開示すべき</a:t>
            </a:r>
            <a:r>
              <a:rPr lang="en-US" altLang="ja-JP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COI</a:t>
            </a:r>
            <a:r>
              <a:rPr lang="ja-JP" altLang="en-US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関係にある企業等として</a:t>
            </a:r>
            <a:endParaRPr lang="en-US" altLang="ja-JP" sz="2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① 顧問：</a:t>
            </a:r>
            <a:endParaRPr lang="en-US" altLang="ja-JP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② 株保有・利益：</a:t>
            </a:r>
            <a:endParaRPr lang="en-US" altLang="ja-JP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③ 特許使用料：</a:t>
            </a:r>
            <a:endParaRPr lang="en-US" altLang="ja-JP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④ 講演料：○○製薬など</a:t>
            </a:r>
            <a:endParaRPr lang="en-US" altLang="ja-JP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⑤ 原稿料：</a:t>
            </a:r>
            <a:endParaRPr lang="en-US" altLang="ja-JP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⑥ 受託研究・共同研究費：</a:t>
            </a:r>
            <a:endParaRPr lang="en-US" altLang="ja-JP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⑦ 奨学寄付金：</a:t>
            </a:r>
            <a:endParaRPr lang="en-US" altLang="ja-JP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⑧ 寄付講座所属：</a:t>
            </a:r>
            <a:endParaRPr lang="en-US" altLang="ja-JP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⑨ 贈答品などの報酬：</a:t>
            </a:r>
            <a:endParaRPr lang="en-US" altLang="ja-JP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7673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119</Words>
  <Application>Microsoft Office PowerPoint</Application>
  <PresentationFormat>ワイド画面</PresentationFormat>
  <Paragraphs>22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Century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Yumi Kubo</dc:creator>
  <cp:lastModifiedBy>Yumi Kubo</cp:lastModifiedBy>
  <cp:revision>2</cp:revision>
  <dcterms:created xsi:type="dcterms:W3CDTF">2021-03-11T00:22:17Z</dcterms:created>
  <dcterms:modified xsi:type="dcterms:W3CDTF">2021-03-11T00:23:31Z</dcterms:modified>
</cp:coreProperties>
</file>